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mercredi,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267822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Introduce someone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798" y="3581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tell how old someone is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5190" y="4648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5191" y="5562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Meet your needs in the classroom in French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89</cp:revision>
  <dcterms:created xsi:type="dcterms:W3CDTF">2011-09-14T23:22:57Z</dcterms:created>
  <dcterms:modified xsi:type="dcterms:W3CDTF">2012-09-19T11:31:54Z</dcterms:modified>
</cp:coreProperties>
</file>